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62098-2EC0-4A27-A8A2-66D431B5182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1CDE6-FFBA-4FC4-9A4B-31110CCB9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0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DE6-FFBA-4FC4-9A4B-31110CCB9B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DE6-FFBA-4FC4-9A4B-31110CCB9B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1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5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5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12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63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70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31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02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61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3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24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4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1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2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9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5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2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CD28D4-B8A6-4BAE-B6A2-2A09866796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F25977-A8EB-403A-A914-34806AC3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8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подходы к обучению спортсменов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этапах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многолетней подготовки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3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2.Методика развития навыков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спортсменов на этапах многолетней подготовки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спортивной науке накоплен большой опыт по разработке и внедрению средств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 подготовки спортсменов. Тем не менее, описанные исследователями методы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 по себе не способны сформировать у спортсменов навыки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Многие тренеры и спортсмены не знают о существовании и эффективности большой группы методов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поэтому необходима просветительская работа с тренерами и спортсменами, а также необходимы простые и надежные методики обучения спортсменов этим навыкам.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у каждого спортсмена на протяжении спортивной карьеры, путем проб и ошибок формируется свои специфические навыки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они являются примитивными и недостаточными. Овладение навыками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методической литературы, так же не может быть полноценным, так как спортсмены не знают тонкостей освоения и применения этих методов. В связи с этим именно специалист должен развить у спортсменов способность 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этого необходима продолжительная специальная тренировка. Следует заметить, что обучение спортсменов навыкам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самоконтроля целесообразно осуществлять с этапа начальной подготовки.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Обобщенный опыт исследователей, а также многолетний опыт собственных исследований, позволил В. Н. Смоленцевой сформулировать следующие направления развития навыков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3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2" y="145241"/>
            <a:ext cx="11846256" cy="656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8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20091"/>
            <a:ext cx="12192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спортивной практике сложилось устойчивое представление о этапах многолетней подготовки спортсмена, на каждом из которых следует развивать навыки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 этап начальной спортивной специализации;</a:t>
            </a:r>
          </a:p>
          <a:p>
            <a:pPr algn="just"/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 этап углубленной спортивной специализации;</a:t>
            </a:r>
          </a:p>
          <a:p>
            <a:pPr algn="just"/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 этап спортивного совершенствования.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начальной спортивной специализации происходит развитие психических функций, то есть формируется функциональная база, которая будет основой для развития навыков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следующих этапах подготовки в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спорте. В развитии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юных спортсменов В. Н. Смоленцева выделяет три этапа: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Ознакомительный этап предполагает формирование мотивации освоения методами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призван развивать и совершенствовать психические функции, определяющие развитие навыков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 ним относятся: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концентрация, устойчивость, распределение и переключение внимания;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мысленные представления;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воображение;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воспроизведение и дифференцирование мышечных усилий.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этих функций А. М. Рябков и В. Н. Смоленцева рекомендуют психотехнические игры.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третьего этапа является развитие умений управлять своим состоянием с использованием психорегулирующей тренировки (ПРТ). Так как данная методика представляет собой базовую часть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овладение ей желательно всеми спортсменами независимо от вида спорта. На этапе углубленной спортивной специализации осуществляется развитие специальной части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применительно к конкретному виду спорта. А. М. Рябков и В. Н. Смоленцева разработали методику развития навыков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волейболистов.98 Основными направления в развитии навыков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волейболистов являются следующие: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8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1" y="177422"/>
            <a:ext cx="11896137" cy="64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4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этапа спортивного совершенствования В. Н. Смоленцевой была разработана методика совершенствования навыков психической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примере плавания. Согласно положениям данной методики совершенствование навыков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осуществляется в два этапа.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(подготовительном) этап происходит развитие психических функций, которые обеспечивают формирование навыков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активное использование психотехнических игр.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задачей второго (основного) этапа, является совершенствование навыков управления своим психическим состоянием посредством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второсигнального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воздействия. В связи с этим, на данном этапе совершенствования навыков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активно должны применяться физические (массаж) и психологические (психорегулирующая тренировка) методы.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Осуществленные на протяжении многих лет В. Н. Смоленцевой исследования, позволили ей сформулировать технологию разработки методик развития навыков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спортсменов на этапах многолетней подготовки в спорте с учетом специфики конкретного вида спорта. При разработке программ развития навыков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следует учитывать следующие положения: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организация целенаправленного формирования навыков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 знание общих закономерностей, направлений, факторов и условий обучения спортсменов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77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3899"/>
            <a:ext cx="12192000" cy="72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07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1.Багадирова, С. К. Материалы к курсу «Спортивная психология»: учебное пособие / С.К.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Багадирова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Майкоп: Изд-во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Магарин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Г.», 2014. – 243 с.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Горбунов, Г.Д.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Психопедагогика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спорта : учебное пособие / Г.Д. Горбунов. - 4-е изд.,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М. : Советский спорт, 2012. - 312 с.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Гиссен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Л.Д. Психология и психогигиена в спорте / Л.Д.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Гиссен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- 2-е изд.,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М. : Советский спорт, 2010. - 159 с.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Ильин, Е.П. Психология спорта / Е.П. Ильин. – СПб.: Питер, 2010.- 352с.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А.Н. Психические состояния личности: практическое руководство /А.Н.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Гомель: ГГУ им.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Ф.Скорины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2011. – 48 с.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5.Родионов, А.В. Психология физического воспитания и спорта / А.В. Родионов. – М., 2010.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6.Смоленцева, В. Н. О психотехниках, психических состояниях и их регуляции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спорте:учеб.-метод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пособие для студентов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вузов / В. Н. Смоленцева. – 2-е изд. –Омск: Изд-во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СибГУФК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2012. – 144 с.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7.Психология физической культуры и спорта [Электронный ресурс]: учеб. Для физкультурных вузов / под ред. Г.Д. Бабушкина, В.Н. Смоленцевой. – Омск: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СибГУФК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2007. – 270 с.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теме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1.Каковы основные цели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части психологической подготовки спортсменов?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2.Расскажите, в соответствии, с какими подходами, должно осуществляться обучение спортсменов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3.Назовите закономерности, обусловливающие проявление и формирование способности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4.Какие факторы влияют на развитие способности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5.Какие условия являются необходимыми для формирования умений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спортсменов? 6.Назовите и раскройте содержание частей целенаправленного обучения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7.Какие средства используются при обучении спортсмена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8.Каковы основные направления развития навыков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В. Н. Смоленцевой? 9.Охарактеризуйте специфику развития навыков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спортсменов на этапах многолетней подготовке по В. Н. Смоленцевой. 10.Какие положения технологии В. Н. Смоленцевой необходимо учитывать при разработке методик развития навыков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конкретного вида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и этапа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многолетней подготовки?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0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92001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подходы к обучению спортсменов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Психическая регуляция своего состояния является очень значимой для спортсменов, о чем свидетельствуют прикладные исследования в области психологии спорта. По данным A.B. Алексеева (2005),85 начиная с Олимпиады в Хельсинки в 1952 году, растет значимость психологической готовности и владения навыками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спортсменов. В исследованиях А. В. Алексеева показано, что количество спортсменов участвовавших в соревнованиях и при этом испытывающих психологические проблемы неуклонно растет. К примеру, в 1952 году во время Олимпиады в Хельсинки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спортсменов было 8, 4%, в 1960 году в Риме - 14, 8%, в 1968 году в Мехико - 30%, в 1992 в Барселоне - 47%, в 2004 году в Афинах - 60%.86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Приведенные статистические данные свидетельствуют о необходимости целенаправленного формирования навыков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спортсменов, так как сформированные навыки психической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способствуют оптимизации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предстартового боевого состояния, активных факторов в тренировочной и соревновательной деятельности, а также повышению результативности спортсмена.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стиле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сосредоточенны характерные для субъекта способы организации и управления, моделирования, программирования, оценивания и коррекции произвольной активности.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многолетних исследований В. И.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Моросановой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выделены типы стилей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7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4" y="354842"/>
            <a:ext cx="11865855" cy="61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1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394" y="0"/>
            <a:ext cx="122283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гармоничного стиля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значимым показателем успешности деятельности, в нашем случае спортивной. Кроме того, знание особенностей индивидуального профиля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дает особо ценную информацию для решения задач подготовки спортсмена. Обучение спортсменов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 осуществляться в соответствии со следующими подходами: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242"/>
            <a:ext cx="12192000" cy="55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7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Многолетние исследования В. Н. Смоленцевой позволили ей установить некоторые закономерности, обусловливающие проявление и формирование способности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922"/>
            <a:ext cx="12192001" cy="608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6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способности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многолетней спортивной тренировки влияют следующие факторы: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433"/>
            <a:ext cx="12192000" cy="51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4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умений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спортсменов, при целенаправленном их обучении, необходимыми являются следующие условия: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4" y="923330"/>
            <a:ext cx="11914497" cy="59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3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03917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Упомянутые выше закономерности, факторы и условия формирования и проявления способности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спортсменов, определяют содержательную часть обучения их навыкам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применением средств базовой,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индивидуально-специализированной и комплексной его частей,  в соответствии с этапом освоения психологической структуры спортивной 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6411"/>
            <a:ext cx="12191999" cy="57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6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спортсменов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следующие средства: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545911"/>
            <a:ext cx="12082818" cy="51725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591" y="5941157"/>
            <a:ext cx="1213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дозировке использования средств учитывается исходный уровень развиваемых функций и эффективность овладения навыками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необходимо обязательно диагностировать.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3680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29</TotalTime>
  <Words>1390</Words>
  <Application>Microsoft Office PowerPoint</Application>
  <PresentationFormat>Широкоэкранный</PresentationFormat>
  <Paragraphs>67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Капля</vt:lpstr>
      <vt:lpstr>Общие подходы к обучению спортсменов психорегуляции на этапах многолетней подготовки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подходы к обучению спортсменов психорегуляции на этапах многолетней подготовки</dc:title>
  <dc:creator>usewr</dc:creator>
  <cp:lastModifiedBy>usewr</cp:lastModifiedBy>
  <cp:revision>4</cp:revision>
  <dcterms:created xsi:type="dcterms:W3CDTF">2020-11-17T05:24:30Z</dcterms:created>
  <dcterms:modified xsi:type="dcterms:W3CDTF">2020-11-17T05:54:15Z</dcterms:modified>
</cp:coreProperties>
</file>